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48"/>
  </p:normalViewPr>
  <p:slideViewPr>
    <p:cSldViewPr snapToGrid="0">
      <p:cViewPr varScale="1">
        <p:scale>
          <a:sx n="117" d="100"/>
          <a:sy n="117" d="100"/>
        </p:scale>
        <p:origin x="19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E63C17-7974-414E-D4F3-434BA8A9B4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4629" y="1906134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s-MX" dirty="0"/>
              <a:t>Haz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8D3084B-8835-29F6-B5BF-121590FA03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4629" y="4117295"/>
            <a:ext cx="9144000" cy="16557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3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86123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C778C95-FFD1-C507-40AF-89C024CBE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365125"/>
            <a:ext cx="7315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21AE21F-F4C4-0119-1AAD-C6873CAB4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136F3912-205F-4172-04B0-778FBB0D1DB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955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217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C667A1-F072-BEE2-E642-905F6BFDD2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4057" y="97972"/>
            <a:ext cx="7434944" cy="1937657"/>
          </a:xfrm>
        </p:spPr>
        <p:txBody>
          <a:bodyPr>
            <a:normAutofit/>
          </a:bodyPr>
          <a:lstStyle/>
          <a:p>
            <a:endParaRPr lang="es-CO" sz="36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6B5FE79-A16A-F3AA-DE08-B0784939EB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872" y="3429000"/>
            <a:ext cx="11005458" cy="1807028"/>
          </a:xfrm>
        </p:spPr>
        <p:txBody>
          <a:bodyPr>
            <a:normAutofit/>
          </a:bodyPr>
          <a:lstStyle/>
          <a:p>
            <a:endParaRPr lang="es-CO" sz="3000" dirty="0"/>
          </a:p>
        </p:txBody>
      </p:sp>
    </p:spTree>
    <p:extLst>
      <p:ext uri="{BB962C8B-B14F-4D97-AF65-F5344CB8AC3E}">
        <p14:creationId xmlns:p14="http://schemas.microsoft.com/office/powerpoint/2010/main" val="599270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8293FB-3BED-4D75-A140-9F11C8ECAB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2914" y="229734"/>
            <a:ext cx="7228115" cy="1827666"/>
          </a:xfrm>
        </p:spPr>
        <p:txBody>
          <a:bodyPr/>
          <a:lstStyle/>
          <a:p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F0698D2-449E-D858-3F2E-9509B043FA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2514600"/>
            <a:ext cx="10896600" cy="4005943"/>
          </a:xfrm>
        </p:spPr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380000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Macintosh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Diana Parga</dc:creator>
  <cp:lastModifiedBy>Diana Parga</cp:lastModifiedBy>
  <cp:revision>6</cp:revision>
  <dcterms:created xsi:type="dcterms:W3CDTF">2023-09-25T00:50:25Z</dcterms:created>
  <dcterms:modified xsi:type="dcterms:W3CDTF">2023-09-25T01:06:56Z</dcterms:modified>
</cp:coreProperties>
</file>